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79" r:id="rId22"/>
    <p:sldId id="280" r:id="rId23"/>
    <p:sldId id="282" r:id="rId24"/>
    <p:sldId id="281" r:id="rId25"/>
    <p:sldId id="277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14/11/2020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.jpe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58" y="4801572"/>
            <a:ext cx="2802194" cy="1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430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6191</TotalTime>
  <Words>706</Words>
  <Application>Microsoft Office PowerPoint</Application>
  <PresentationFormat>Widescreen</PresentationFormat>
  <Paragraphs>158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77</cp:revision>
  <dcterms:created xsi:type="dcterms:W3CDTF">2020-10-25T10:14:05Z</dcterms:created>
  <dcterms:modified xsi:type="dcterms:W3CDTF">2020-11-14T13:32:11Z</dcterms:modified>
</cp:coreProperties>
</file>